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1" r:id="rId5"/>
    <p:sldId id="260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EB9F-FAF4-4B58-8AF2-65DF83789547}" type="datetimeFigureOut">
              <a:rPr lang="pl-PL" smtClean="0"/>
              <a:pPr/>
              <a:t>2010-05-06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49050-0A1F-4175-B031-190CB7D483B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EB9F-FAF4-4B58-8AF2-65DF83789547}" type="datetimeFigureOut">
              <a:rPr lang="pl-PL" smtClean="0"/>
              <a:pPr/>
              <a:t>2010-05-06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49050-0A1F-4175-B031-190CB7D483B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EB9F-FAF4-4B58-8AF2-65DF83789547}" type="datetimeFigureOut">
              <a:rPr lang="pl-PL" smtClean="0"/>
              <a:pPr/>
              <a:t>2010-05-06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49050-0A1F-4175-B031-190CB7D483B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EB9F-FAF4-4B58-8AF2-65DF83789547}" type="datetimeFigureOut">
              <a:rPr lang="pl-PL" smtClean="0"/>
              <a:pPr/>
              <a:t>2010-05-06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49050-0A1F-4175-B031-190CB7D483B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EB9F-FAF4-4B58-8AF2-65DF83789547}" type="datetimeFigureOut">
              <a:rPr lang="pl-PL" smtClean="0"/>
              <a:pPr/>
              <a:t>2010-05-06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49050-0A1F-4175-B031-190CB7D483B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EB9F-FAF4-4B58-8AF2-65DF83789547}" type="datetimeFigureOut">
              <a:rPr lang="pl-PL" smtClean="0"/>
              <a:pPr/>
              <a:t>2010-05-06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49050-0A1F-4175-B031-190CB7D483B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EB9F-FAF4-4B58-8AF2-65DF83789547}" type="datetimeFigureOut">
              <a:rPr lang="pl-PL" smtClean="0"/>
              <a:pPr/>
              <a:t>2010-05-06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49050-0A1F-4175-B031-190CB7D483B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EB9F-FAF4-4B58-8AF2-65DF83789547}" type="datetimeFigureOut">
              <a:rPr lang="pl-PL" smtClean="0"/>
              <a:pPr/>
              <a:t>2010-05-06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49050-0A1F-4175-B031-190CB7D483B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EB9F-FAF4-4B58-8AF2-65DF83789547}" type="datetimeFigureOut">
              <a:rPr lang="pl-PL" smtClean="0"/>
              <a:pPr/>
              <a:t>2010-05-06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49050-0A1F-4175-B031-190CB7D483B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EB9F-FAF4-4B58-8AF2-65DF83789547}" type="datetimeFigureOut">
              <a:rPr lang="pl-PL" smtClean="0"/>
              <a:pPr/>
              <a:t>2010-05-06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49050-0A1F-4175-B031-190CB7D483B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EB9F-FAF4-4B58-8AF2-65DF83789547}" type="datetimeFigureOut">
              <a:rPr lang="pl-PL" smtClean="0"/>
              <a:pPr/>
              <a:t>2010-05-06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CF49050-0A1F-4175-B031-190CB7D483B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77EEB9F-FAF4-4B58-8AF2-65DF83789547}" type="datetimeFigureOut">
              <a:rPr lang="pl-PL" smtClean="0"/>
              <a:pPr/>
              <a:t>2010-05-06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CF49050-0A1F-4175-B031-190CB7D483B2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Nasza grupa w kilku slajdach</a:t>
            </a:r>
            <a:endParaRPr lang="pl-PL" dirty="0"/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 smtClean="0"/>
              <a:t>„Operatorzy” drukarki.</a:t>
            </a:r>
            <a:endParaRPr lang="pl-PL" dirty="0"/>
          </a:p>
        </p:txBody>
      </p:sp>
      <p:pic>
        <p:nvPicPr>
          <p:cNvPr id="2050" name="Picture 2" descr="C:\Documents and Settings\projekt\Pulpit\foty\P415775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63700" y="1951831"/>
            <a:ext cx="5816600" cy="4356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Profesjonalne mierzenie szkoły przez naszych </a:t>
            </a:r>
            <a:r>
              <a:rPr lang="pl-PL" dirty="0" smtClean="0"/>
              <a:t>Mierniczych. </a:t>
            </a:r>
            <a:endParaRPr lang="pl-PL" dirty="0"/>
          </a:p>
        </p:txBody>
      </p:sp>
      <p:pic>
        <p:nvPicPr>
          <p:cNvPr id="3074" name="Picture 2" descr="C:\Documents and Settings\projekt\Pulpit\foty\P415775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41754" y="1935163"/>
            <a:ext cx="5860492" cy="4389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Montażystki</a:t>
            </a:r>
            <a:endParaRPr lang="pl-PL" dirty="0"/>
          </a:p>
        </p:txBody>
      </p:sp>
      <p:pic>
        <p:nvPicPr>
          <p:cNvPr id="4" name="Symbol zastępczy zawartości 3" descr="P415775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38871" y="1935163"/>
            <a:ext cx="5866257" cy="4389437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projekt\Pulpit\P415774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2714620"/>
            <a:ext cx="5357432" cy="4000528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r>
              <a:rPr lang="pl-PL" dirty="0" smtClean="0"/>
              <a:t>Członkowie naszej grupy: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Angelika </a:t>
            </a:r>
            <a:r>
              <a:rPr lang="pl-PL" dirty="0" smtClean="0"/>
              <a:t>Jakubek</a:t>
            </a:r>
            <a:endParaRPr lang="pl-PL" dirty="0" smtClean="0"/>
          </a:p>
          <a:p>
            <a:r>
              <a:rPr lang="pl-PL" dirty="0" smtClean="0"/>
              <a:t>Klaudia </a:t>
            </a:r>
            <a:r>
              <a:rPr lang="pl-PL" dirty="0" smtClean="0"/>
              <a:t> Dąbrowska</a:t>
            </a:r>
            <a:endParaRPr lang="pl-PL" dirty="0" smtClean="0"/>
          </a:p>
          <a:p>
            <a:r>
              <a:rPr lang="pl-PL" dirty="0" smtClean="0"/>
              <a:t>Bartek </a:t>
            </a:r>
            <a:r>
              <a:rPr lang="pl-PL" dirty="0" smtClean="0"/>
              <a:t>  Chudy</a:t>
            </a:r>
            <a:endParaRPr lang="pl-PL" dirty="0" smtClean="0"/>
          </a:p>
          <a:p>
            <a:r>
              <a:rPr lang="pl-PL" dirty="0" smtClean="0"/>
              <a:t>Piotrek </a:t>
            </a:r>
            <a:r>
              <a:rPr lang="pl-PL" dirty="0" smtClean="0"/>
              <a:t> Chudy</a:t>
            </a:r>
            <a:endParaRPr lang="pl-PL" dirty="0" smtClean="0"/>
          </a:p>
          <a:p>
            <a:r>
              <a:rPr lang="pl-PL" dirty="0" smtClean="0"/>
              <a:t>Damian </a:t>
            </a:r>
            <a:r>
              <a:rPr lang="pl-PL" dirty="0" smtClean="0"/>
              <a:t> Dróżdż</a:t>
            </a:r>
            <a:endParaRPr lang="pl-PL" dirty="0" smtClean="0"/>
          </a:p>
          <a:p>
            <a:r>
              <a:rPr lang="pl-PL" dirty="0" smtClean="0"/>
              <a:t>Seweryn </a:t>
            </a:r>
            <a:r>
              <a:rPr lang="pl-PL" dirty="0" smtClean="0"/>
              <a:t>Hańczuk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116</TotalTime>
  <Words>34</Words>
  <Application>Microsoft Office PowerPoint</Application>
  <PresentationFormat>Pokaz na ekranie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Przepływ</vt:lpstr>
      <vt:lpstr>Nasza grupa w kilku slajdach</vt:lpstr>
      <vt:lpstr>„Operatorzy” drukarki.</vt:lpstr>
      <vt:lpstr>Profesjonalne mierzenie szkoły przez naszych Mierniczych. </vt:lpstr>
      <vt:lpstr>Montażystki</vt:lpstr>
      <vt:lpstr>Członkowie naszej grupy:</vt:lpstr>
    </vt:vector>
  </TitlesOfParts>
  <Company>szkoła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Praca naszej grupy nad projektem. </dc:title>
  <dc:creator>projekt</dc:creator>
  <cp:lastModifiedBy>projekt</cp:lastModifiedBy>
  <cp:revision>17</cp:revision>
  <dcterms:created xsi:type="dcterms:W3CDTF">2010-04-15T11:26:54Z</dcterms:created>
  <dcterms:modified xsi:type="dcterms:W3CDTF">2010-05-06T12:13:47Z</dcterms:modified>
</cp:coreProperties>
</file>